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0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0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1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9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2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1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2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9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1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D5255-853F-4FBD-BD57-B1EA4EC0E943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C949-4AFE-4C1A-8A75-87D55BC5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3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4" t="4568" r="2206" b="6173"/>
          <a:stretch/>
        </p:blipFill>
        <p:spPr>
          <a:xfrm>
            <a:off x="228600" y="203199"/>
            <a:ext cx="8763000" cy="638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918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DPSG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%USERNAME%</dc:creator>
  <cp:lastModifiedBy>%USERNAME%</cp:lastModifiedBy>
  <cp:revision>1</cp:revision>
  <dcterms:created xsi:type="dcterms:W3CDTF">2014-09-26T16:33:46Z</dcterms:created>
  <dcterms:modified xsi:type="dcterms:W3CDTF">2014-09-26T16:34:47Z</dcterms:modified>
</cp:coreProperties>
</file>